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60" r:id="rId3"/>
    <p:sldId id="259" r:id="rId4"/>
    <p:sldId id="268" r:id="rId5"/>
    <p:sldId id="257" r:id="rId6"/>
    <p:sldId id="261" r:id="rId7"/>
    <p:sldId id="262" r:id="rId8"/>
    <p:sldId id="273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8"/>
    <p:restoredTop sz="94696"/>
  </p:normalViewPr>
  <p:slideViewPr>
    <p:cSldViewPr snapToGrid="0">
      <p:cViewPr varScale="1">
        <p:scale>
          <a:sx n="64" d="100"/>
          <a:sy n="64" d="100"/>
        </p:scale>
        <p:origin x="10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628F5-B85D-494A-87A8-C1C2C7ADBE4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6AF2B-C482-48F5-934C-546581868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4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6AF2B-C482-48F5-934C-5465818688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73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6AF2B-C482-48F5-934C-5465818688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7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238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213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8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0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90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0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5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4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2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77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BC8C9A-E435-DC6D-D689-801AF096D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C293B-D22A-E23B-B1C7-05E0353A5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br>
              <a:rPr lang="en-US" sz="2800" b="1">
                <a:solidFill>
                  <a:schemeClr val="bg1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b="1">
                <a:solidFill>
                  <a:schemeClr val="bg1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b="1">
                <a:solidFill>
                  <a:schemeClr val="bg1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b="1">
                <a:solidFill>
                  <a:schemeClr val="bg1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b="1">
                <a:solidFill>
                  <a:schemeClr val="bg1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chemeClr val="bg1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br>
              <a:rPr lang="en-US" sz="2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5A420-A115-AE37-3D80-32C8A08F7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chemeClr val="bg1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Building Relationships through Service </a:t>
            </a:r>
            <a:endParaRPr lang="en-US" sz="1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2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053C90B-BC57-CAB2-CC4D-77D2B1B24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5" r="287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“Service is an opportunity to gain self-esteem by doing something of value.”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Sylfae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Al-Anon Works, Ch. 14 Service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1995, 2008,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1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2F1DD94-8C57-B087-97CA-53C57C535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5" r="287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“We discover that when we reach out to others, our own pain diminishes, and our recovery begins to soar.”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Sylfae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Al-Anon Works, Ch. 14 Service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1995, 2008,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9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B3C760F-0B15-F685-6E8F-E7D17AB1A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5" r="287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“Another form of service is submitting our written thoughts and experiences to the Literature Committee at the World Service Office.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Such contributions are essential to the creation of new up-to-date, relevant literature.”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Sylfae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Al-Anon Works, Ch. 14 Service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1995, 2008,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25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79A07F1-CF60-7085-DA4E-F551871F9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5" r="287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“The more love we offer, the more love we will find within ourselves.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only real way to keep the riches we receive is to give them away.”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Sylfae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Al-Anon Works, Ch. 14 Service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1995, 2008,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9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1C4B2F2-BB35-DD0B-FA6F-783228CD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3" r="3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“If I don’t take the action to trust, my Higher Power has nothing to work with.”</a:t>
            </a:r>
            <a:r>
              <a:rPr lang="en-US" sz="24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Sylfae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Hope for Today, June 14</a:t>
            </a:r>
            <a:r>
              <a:rPr lang="en-US" sz="1800" b="1" baseline="300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9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2002,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703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24EEE381-4BCB-DEC3-0090-563320AEE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8" r="4661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AppleSystemUIFont"/>
              </a:rPr>
              <a:t>Action is Attraction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AppleSystemUIFont"/>
              </a:rPr>
              <a:t>There is no growth in the comfort zone</a:t>
            </a:r>
            <a:endParaRPr lang="en-US" sz="2400" dirty="0">
              <a:effectLst/>
              <a:latin typeface="Sylfaen" pitchFamily="18" charset="0"/>
              <a:ea typeface="Calibri" panose="020F0502020204030204" pitchFamily="34" charset="0"/>
              <a:cs typeface="AppleSystemUIFont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b="1" dirty="0">
              <a:effectLst/>
              <a:latin typeface="Sylfaen" pitchFamily="18" charset="0"/>
              <a:ea typeface="Calibri" panose="020F0502020204030204" pitchFamily="34" charset="0"/>
              <a:cs typeface="AppleSystemUIFont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AppleSystemUIFont"/>
              </a:rPr>
              <a:t>2019 World Service Conference Theme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2019,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4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02C87F0-BCC0-BBC5-5D23-2270CCEB5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5" r="3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 fontScale="850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“The only person who can love me the way I want to be loved is me.” </a:t>
            </a:r>
            <a:r>
              <a:rPr lang="en-US" sz="22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Courage to Change April 16</a:t>
            </a:r>
            <a:r>
              <a:rPr lang="en-US" sz="2200" b="1" baseline="300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2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“I can only learn to love myself if I am willing to learn who I am.” </a:t>
            </a:r>
            <a:r>
              <a:rPr lang="en-US" sz="22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Courage to Change January 24</a:t>
            </a:r>
            <a:r>
              <a:rPr lang="en-US" sz="2200" b="1" baseline="300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2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“Only by knowing the person I am, can I create the person I want to become.”</a:t>
            </a:r>
            <a:r>
              <a:rPr lang="en-US" sz="22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Courage to change November 28</a:t>
            </a:r>
            <a:r>
              <a:rPr lang="en-US" sz="2200" b="1" baseline="300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1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1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1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1992, Al-Anon Family Group Headquarters, Inc. Reprinted with permission of Al-Anon Family Group Headquarters, Inc. for one-time use only by the 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11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5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26B711-3121-40B0-8377-A64F3DC0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5C4D3D-ABBA-4B4E-93E5-01E34371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DDD5E5-0097-4C6C-B266-5732EDA9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97643"/>
            <a:ext cx="3703320" cy="579292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rgbClr val="FFFEFF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rgbClr val="FFFE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935" y="1037968"/>
            <a:ext cx="6725899" cy="4820832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Al-Anon service is a safe place to make </a:t>
            </a:r>
            <a:r>
              <a:rPr lang="en-US" sz="240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mistakes.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sz="1800" b="1" dirty="0">
                <a:latin typeface="Sylfaen" pitchFamily="18" charset="0"/>
              </a:rPr>
              <a:t>Anonymous</a:t>
            </a:r>
          </a:p>
        </p:txBody>
      </p:sp>
    </p:spTree>
    <p:extLst>
      <p:ext uri="{BB962C8B-B14F-4D97-AF65-F5344CB8AC3E}">
        <p14:creationId xmlns:p14="http://schemas.microsoft.com/office/powerpoint/2010/main" val="2247653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C73BC7E-2993-D7E1-F621-DF409E5A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3" r="289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we finally realize that we are sick and tired of being sick and tired, we open a door to unlimited possibilities for change, for hope, and for a happier and richer life.”</a:t>
            </a:r>
            <a:r>
              <a:rPr lang="en-US" sz="24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Al-Anon Works, Ch. 3 Finding Help</a:t>
            </a:r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1995, 2008,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45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70A86CA-80EE-2386-2B55-74EB54265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" r="3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“We come to Al-Anon because we believe it has something we want.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other words, we come to get something for ourselves.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first, we have no idea that this getting is intimately involved with giving.”</a:t>
            </a:r>
            <a:r>
              <a:rPr lang="en-US" sz="24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Sylfae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Day at a Time, October 14</a:t>
            </a:r>
            <a:r>
              <a:rPr lang="en-US" sz="1800" b="1" baseline="300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0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1968, 1972, 2000, Al-Anon Family Group Headquarters, Inc. Reprinted with permission of Al-Anon Family Group Headquarters, Inc. for one-time use only by the 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34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BA94F88-0C26-9FD6-0C31-BE051FCE1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3" r="289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“Sponsorship is another superb and rewarding form of service.”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Sylfae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Al-Anon Works, Ch. 14 Service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1995, 2008,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975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EEB34A6-83A7-6658-7952-C6A22F40C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3" r="289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Service (is) “Putting Love into Action</a:t>
            </a:r>
            <a:r>
              <a:rPr lang="en-US" sz="2400" i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i="1" dirty="0">
              <a:effectLst/>
              <a:latin typeface="Sylfae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Al-Anon Works, Ch. 14 Service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1995, 2008,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7D228D0-49C3-E91D-0A1D-0C7F34D9C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3" r="289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“Unconditional love asks for nothing except expression. </a:t>
            </a:r>
          </a:p>
          <a:p>
            <a:pPr marL="0" indent="0"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blesses both the giver and the receiver.” </a:t>
            </a:r>
          </a:p>
          <a:p>
            <a:pPr marL="0" indent="0"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Al-Anon Works, Ch. 14 Service</a:t>
            </a:r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1995, 2008,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95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63E6BBB-674A-1B6D-6307-AB4679F60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5" r="287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i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Love with no strings attached is a foreign concept for many of us. </a:t>
            </a:r>
          </a:p>
          <a:p>
            <a:pPr marL="0" indent="0"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 of us experience it for the first time when we come to Al-Anon. </a:t>
            </a:r>
          </a:p>
          <a:p>
            <a:pPr marL="0" indent="0"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Yet our survival as a fellowship depends on unconditional love.” </a:t>
            </a:r>
          </a:p>
          <a:p>
            <a:pPr marL="0" indent="0"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Al-Anon Works, Ch. 14 Service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0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1995, 2008, Al-Anon Family Group Headquarters, Inc. Reprinted with permission of Al-Anon Family Group Headquarters, Inc. for one-time use only by the 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8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63E6BBB-674A-1B6D-6307-AB4679F60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5" r="287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“It takes practice to learn to love unconditionally … Service in Al-Anon allows us to stretch ourselves and to practice the Al-Anon principles while we connect with others.” </a:t>
            </a:r>
          </a:p>
          <a:p>
            <a:pPr marL="0" indent="0"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Al-Anon Works, Ch. 14 Service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9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1995, 2008, Al-Anon Family Group Headquarters, Inc. Reprinted with permission of Al-Anon Family Group Headquarters, Inc. for one-time use only by the 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5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24ED-EAD8-7888-4359-EC9C7E31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Sharing of Service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AF41DE9-E90E-2FEB-0414-A2EC64E0C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5" r="3" b="3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D100-7BDB-F9BD-301C-FAB93BA6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“You learn to speak by speaking, to study by studying, to run by running, to work by working; and just so you learn to love God and man by loving.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Begin as a mere apprentice and the very power of love will lead you on to become a master of the art.”</a:t>
            </a:r>
            <a:r>
              <a:rPr lang="en-US" sz="24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Francis de Sales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Sylfae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Courage to Change, November 12</a:t>
            </a:r>
            <a:r>
              <a:rPr lang="en-US" sz="1800" b="1" baseline="300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0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opyright 1992, Al-Anon Family Group Headquarters, Inc. Reprinted with permission of Al-Anon Family Group Headquarters, Inc. for one-time use only by the 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Service 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77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videndVTI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{26E498CF-9AF5-FD40-8636-B3D722A75120}tf10001058</Template>
  <TotalTime>1388</TotalTime>
  <Words>1127</Words>
  <Application>Microsoft Office PowerPoint</Application>
  <PresentationFormat>Widescreen</PresentationFormat>
  <Paragraphs>96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Sylfaen</vt:lpstr>
      <vt:lpstr>Univers</vt:lpstr>
      <vt:lpstr>Univers Condensed</vt:lpstr>
      <vt:lpstr>Wingdings 2</vt:lpstr>
      <vt:lpstr>DividendVTI</vt:lpstr>
      <vt:lpstr>     Sharing of Service  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  <vt:lpstr>Sharing of Service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of Service</dc:title>
  <dc:creator>jfmcgourty@me.com</dc:creator>
  <cp:lastModifiedBy>DONNA EMMANUEL</cp:lastModifiedBy>
  <cp:revision>12</cp:revision>
  <dcterms:created xsi:type="dcterms:W3CDTF">2023-01-09T03:14:47Z</dcterms:created>
  <dcterms:modified xsi:type="dcterms:W3CDTF">2023-01-21T22:18:41Z</dcterms:modified>
</cp:coreProperties>
</file>